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46AA3-2258-43D4-85A7-94C86103C354}" v="1148" dt="2024-02-15T16:03:06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F9E6C38E-2ED7-429A-9D90-A233A4C67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6B56387C-372F-479E-B420-7EE98464DE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1F5A3-E045-48FB-8546-9FD8C794C384}" type="datetime1">
              <a:rPr lang="pl-PL" smtClean="0"/>
              <a:t>16.02.2024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242C3022-B39A-4C36-BC8E-249465C5E3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70C677BE-572B-435B-B0E1-9CDE074F56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65D8-B7BE-44B2-A8D0-4CC504F328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343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6C48F-C5D9-42D3-8737-B5446ACDBE6D}" type="datetime1">
              <a:rPr lang="pl-PL" smtClean="0"/>
              <a:pPr/>
              <a:t>16.02.2024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51586-3A37-40DA-983D-9C07B3D0B790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8264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51586-3A37-40DA-983D-9C07B3D0B79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03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FA8CED-0552-4B30-831D-85ECFDC1237E}" type="datetime1">
              <a:rPr lang="pl-PL" noProof="0" smtClean="0"/>
              <a:t>16.02.2024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zny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999A59-0051-4EBD-A6A7-35FCA5919F60}" type="datetime1">
              <a:rPr lang="pl-PL" noProof="0" smtClean="0"/>
              <a:t>16.02.2024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874EA9-973B-4D0E-A938-0286BCBEE929}" type="datetime1">
              <a:rPr lang="pl-PL" noProof="0" smtClean="0"/>
              <a:t>16.02.2024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2" name="Tekst — symbol zastępczy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80F6EA-710F-4415-886D-EBCC4313CC9E}" type="datetime1">
              <a:rPr lang="pl-PL" noProof="0" smtClean="0"/>
              <a:t>16.02.2024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3" name="Pole tekstowe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l-PL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l-PL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AEF249-13AC-4111-AF74-2229CBFE6C9A}" type="datetime1">
              <a:rPr lang="pl-PL" noProof="0" smtClean="0"/>
              <a:t>16.02.2024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7" name="Tekst — symbol zastępczy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8" name="Tekst — symbol zastępczy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9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10" name="Tekst — symbol zastępczy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11" name="Tekst — symbol zastępczy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12" name="Tekst — symbol zastępczy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86EDD3-4970-46A7-97D9-1EA6B14FD8EE}" type="datetime1">
              <a:rPr lang="pl-PL" noProof="0" smtClean="0"/>
              <a:t>16.02.2024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ytuł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9" name="Tekst — symbol zastępczy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20" name="Obraz — symbol zastępczy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1" name="Tekst — symbol zastępczy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22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23" name="Obraz — symbol zastępczy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4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25" name="Tekst — symbol zastępczy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26" name="Obraz — symbol zastępczy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7" name="Tekst — symbol zastępczy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22A59F-D6D7-451D-89E8-B441F7AE4C94}" type="datetime1">
              <a:rPr lang="pl-PL" noProof="0" smtClean="0"/>
              <a:t>16.02.2024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1" name="Tekst pionowy — symbol zastępczy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E974A7-14B1-4DD1-A05C-35348CABEB32}" type="datetime1">
              <a:rPr lang="pl-PL" noProof="0" smtClean="0"/>
              <a:t>16.02.2024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8" name="Tekst pionowy — symbol zastępczy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16F144-4207-41F8-9719-A594EE7F6E2B}" type="datetime1">
              <a:rPr lang="pl-PL" noProof="0" smtClean="0"/>
              <a:t>16.02.2024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2" name="Zawartość — symbol zastępczy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9BA7ED-FF02-482C-912A-DB3AE9CBBDFF}" type="datetime1">
              <a:rPr lang="pl-PL" noProof="0" smtClean="0"/>
              <a:t>16.02.2024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44EE4A-02F7-489B-B8C2-5CFEDF88E6A6}" type="datetime1">
              <a:rPr lang="pl-PL" noProof="0" smtClean="0"/>
              <a:t>16.02.2024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2" name="Zawartość — symbol zastępczy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13" name="Zawartość — symbol zastępczy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BB953C-60B2-4881-9C91-C53F821B6C91}" type="datetime1">
              <a:rPr lang="pl-PL" noProof="0" smtClean="0"/>
              <a:t>16.02.2024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12" name="Zawartość — symbol zastępczy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13" name="Zawartość — symbol zastępczy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2E389-BEDD-4792-B9F2-648EAED2B023}" type="datetime1">
              <a:rPr lang="pl-PL" noProof="0" smtClean="0"/>
              <a:t>16.02.2024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43EAC-86DD-4508-9BE2-F78095922800}" type="datetime1">
              <a:rPr lang="pl-PL" noProof="0" smtClean="0"/>
              <a:t>16.02.2024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F431BB-1909-44DB-920E-7B3349C8B559}" type="datetime1">
              <a:rPr lang="pl-PL" noProof="0" smtClean="0"/>
              <a:t>16.02.2024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0" name="Zawartość — symbol zastępczy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1E8E35-E79B-4C08-884D-A959EC3482B0}" type="datetime1">
              <a:rPr lang="pl-PL" noProof="0" smtClean="0"/>
              <a:t>16.02.2024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B5A79D-D0F6-4071-97C6-15F3C3B4E180}" type="datetime1">
              <a:rPr lang="pl-PL" noProof="0" smtClean="0"/>
              <a:t>16.02.2024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0D1A092E-D430-48CA-B497-F006863F75ED}" type="datetime1">
              <a:rPr lang="pl-PL" noProof="0" smtClean="0"/>
              <a:t>16.02.2024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="" xmlns:a16="http://schemas.microsoft.com/office/drawing/2014/main" id="{4A391C69-E52F-4DC0-B51A-0DABC54840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osoba, roślina, zieleń, trawa&#10;&#10;Opis wygenerowany automatycznie">
            <a:extLst>
              <a:ext uri="{FF2B5EF4-FFF2-40B4-BE49-F238E27FC236}">
                <a16:creationId xmlns="" xmlns:a16="http://schemas.microsoft.com/office/drawing/2014/main" id="{AF4658BB-9C92-D9E1-5707-59AA71240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0" r="20895" b="1"/>
          <a:stretch/>
        </p:blipFill>
        <p:spPr>
          <a:xfrm>
            <a:off x="20" y="10"/>
            <a:ext cx="4834706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048390FD-448E-4FF2-AEE8-C46960568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347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2">
            <a:extLst>
              <a:ext uri="{FF2B5EF4-FFF2-40B4-BE49-F238E27FC236}">
                <a16:creationId xmlns="" xmlns:a16="http://schemas.microsoft.com/office/drawing/2014/main" id="{0BD259F2-A289-4420-B3EB-BBC6A904F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30899" y="1358901"/>
            <a:ext cx="5280026" cy="2730498"/>
          </a:xfrm>
        </p:spPr>
        <p:txBody>
          <a:bodyPr rtlCol="0">
            <a:normAutofit/>
          </a:bodyPr>
          <a:lstStyle/>
          <a:p>
            <a:r>
              <a:rPr lang="pl-PL" sz="4100"/>
              <a:t>Standardy ochrony małoletnich w naszym przedszkolu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930898" y="4165600"/>
            <a:ext cx="5140954" cy="13715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/>
              <a:t>Standardy to zbiór zasad, które są po to, abyście czuli się w przedszkolu bezpieczni </a:t>
            </a:r>
          </a:p>
        </p:txBody>
      </p:sp>
    </p:spTree>
    <p:extLst>
      <p:ext uri="{BB962C8B-B14F-4D97-AF65-F5344CB8AC3E}">
        <p14:creationId xmlns:p14="http://schemas.microsoft.com/office/powerpoint/2010/main" val="262218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="" xmlns:a16="http://schemas.microsoft.com/office/drawing/2014/main" id="{4D4DD4CF-9732-4771-98FE-77886DC915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kreskówka, ubrania, rysowanie, Kreskówka&#10;&#10;Opis wygenerowany automatycznie">
            <a:extLst>
              <a:ext uri="{FF2B5EF4-FFF2-40B4-BE49-F238E27FC236}">
                <a16:creationId xmlns="" xmlns:a16="http://schemas.microsoft.com/office/drawing/2014/main" id="{5CAD74D1-3640-5D90-F61A-D898074CC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8" r="-1" b="8935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27" name="Rectangle 10">
            <a:extLst>
              <a:ext uri="{FF2B5EF4-FFF2-40B4-BE49-F238E27FC236}">
                <a16:creationId xmlns="" xmlns:a16="http://schemas.microsoft.com/office/drawing/2014/main" id="{A2861A9C-C970-4FFE-B67C-222B6F5732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2">
            <a:extLst>
              <a:ext uri="{FF2B5EF4-FFF2-40B4-BE49-F238E27FC236}">
                <a16:creationId xmlns="" xmlns:a16="http://schemas.microsoft.com/office/drawing/2014/main" id="{D2FDF82E-EBD8-4EC5-AD10-CD9E70EE85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FF57391-01F7-8529-6B2A-07BCB68769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8277" y="757882"/>
            <a:ext cx="3531171" cy="43623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800" dirty="0"/>
              <a:t>W naszym przedszkolu wszyscy dorośli dbają o to , aby zaspokajać Wasze potrzeby. Jeśli jesteście smutni, coś was niepokoi śmiało o tym powiedzcie komuś dorosłemu. Taka osoba chętnie was wysłucha i zrobi wszystko co może, aby Wam </a:t>
            </a:r>
            <a:r>
              <a:rPr lang="pl-PL" sz="1800" dirty="0" smtClean="0"/>
              <a:t>pomóc.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74857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="" xmlns:a16="http://schemas.microsoft.com/office/drawing/2014/main" id="{48FE65CB-EFD8-497D-A30A-093E20EACB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ubrania, rysowanie, ilustracja, Kreskówka&#10;&#10;Opis wygenerowany automatycznie">
            <a:extLst>
              <a:ext uri="{FF2B5EF4-FFF2-40B4-BE49-F238E27FC236}">
                <a16:creationId xmlns="" xmlns:a16="http://schemas.microsoft.com/office/drawing/2014/main" id="{F9A5BF23-13D3-F6B7-823C-687F4201E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7" y="116947"/>
            <a:ext cx="5886275" cy="673912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0">
            <a:extLst>
              <a:ext uri="{FF2B5EF4-FFF2-40B4-BE49-F238E27FC236}">
                <a16:creationId xmlns="" xmlns:a16="http://schemas.microsoft.com/office/drawing/2014/main" id="{E3265C2A-0A58-43AD-A406-8F4478E287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C6BB27F-2EC3-1CD3-88E1-7115731EFA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21218" y="2309218"/>
            <a:ext cx="3583621" cy="36208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1800"/>
              <a:t>Każdy dorosły w przedszkolu wie jak się zachowywać i co robić, abyście czuli się tu dobrze i byli bezpieczni</a:t>
            </a:r>
          </a:p>
        </p:txBody>
      </p:sp>
    </p:spTree>
    <p:extLst>
      <p:ext uri="{BB962C8B-B14F-4D97-AF65-F5344CB8AC3E}">
        <p14:creationId xmlns:p14="http://schemas.microsoft.com/office/powerpoint/2010/main" val="30297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="" xmlns:a16="http://schemas.microsoft.com/office/drawing/2014/main" id="{4D4DD4CF-9732-4771-98FE-77886DC915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clipart, ilustracja, rysowanie, ssak&#10;&#10;Opis wygenerowany automatycznie">
            <a:extLst>
              <a:ext uri="{FF2B5EF4-FFF2-40B4-BE49-F238E27FC236}">
                <a16:creationId xmlns="" xmlns:a16="http://schemas.microsoft.com/office/drawing/2014/main" id="{2F738C0F-2012-0907-D21B-E6BEB1F15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25" r="1" b="1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23" name="Rectangle 10">
            <a:extLst>
              <a:ext uri="{FF2B5EF4-FFF2-40B4-BE49-F238E27FC236}">
                <a16:creationId xmlns="" xmlns:a16="http://schemas.microsoft.com/office/drawing/2014/main" id="{A2861A9C-C970-4FFE-B67C-222B6F5732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2">
            <a:extLst>
              <a:ext uri="{FF2B5EF4-FFF2-40B4-BE49-F238E27FC236}">
                <a16:creationId xmlns="" xmlns:a16="http://schemas.microsoft.com/office/drawing/2014/main" id="{D2FDF82E-EBD8-4EC5-AD10-CD9E70EE85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4817C3B-B49D-8ADB-36E7-26C894F157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1800"/>
              <a:t>Jeśli ktoś z dorosłych robi bądź mówi wam coś co sprawia, że się go boicie można nazwać to "krzywdzeniem"</a:t>
            </a:r>
          </a:p>
        </p:txBody>
      </p:sp>
    </p:spTree>
    <p:extLst>
      <p:ext uri="{BB962C8B-B14F-4D97-AF65-F5344CB8AC3E}">
        <p14:creationId xmlns:p14="http://schemas.microsoft.com/office/powerpoint/2010/main" val="395690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="" xmlns:a16="http://schemas.microsoft.com/office/drawing/2014/main" id="{4D4DD4CF-9732-4771-98FE-77886DC915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ubrania, w pomieszczeniu, małe dziecko, osoba&#10;&#10;Opis wygenerowany automatycznie">
            <a:extLst>
              <a:ext uri="{FF2B5EF4-FFF2-40B4-BE49-F238E27FC236}">
                <a16:creationId xmlns="" xmlns:a16="http://schemas.microsoft.com/office/drawing/2014/main" id="{A5BA63DA-F729-4098-FDF0-331306B91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55" r="1" b="4074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="" xmlns:a16="http://schemas.microsoft.com/office/drawing/2014/main" id="{A2861A9C-C970-4FFE-B67C-222B6F5732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2">
            <a:extLst>
              <a:ext uri="{FF2B5EF4-FFF2-40B4-BE49-F238E27FC236}">
                <a16:creationId xmlns="" xmlns:a16="http://schemas.microsoft.com/office/drawing/2014/main" id="{D2FDF82E-EBD8-4EC5-AD10-CD9E70EE85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B4DCC6B-B9BA-25EF-FE12-AACDF07B0C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5473" y="1238936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1700"/>
              <a:t>Zdarza się, że w przedszkolu są wam robione zdjęcia lub nagrywane filmy z waszym udziałem.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pl-PL" sz="1700"/>
              <a:t>Wyrażają na to zgodę wasi rodzice.</a:t>
            </a:r>
          </a:p>
          <a:p>
            <a:pPr marL="0" indent="0">
              <a:buNone/>
            </a:pPr>
            <a:r>
              <a:rPr lang="pl-PL" sz="1700"/>
              <a:t>Jeśli nie chcecie uczestniczyć w nagraniach lub być fotografowani macie prawo o tym powiedzieć i nikt nie może was do tego zmusić.</a:t>
            </a:r>
          </a:p>
        </p:txBody>
      </p:sp>
    </p:spTree>
    <p:extLst>
      <p:ext uri="{BB962C8B-B14F-4D97-AF65-F5344CB8AC3E}">
        <p14:creationId xmlns:p14="http://schemas.microsoft.com/office/powerpoint/2010/main" val="61263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F4E3D13-62E0-3FE0-02BA-D53DBC6827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7217" y="1624384"/>
            <a:ext cx="4470383" cy="416681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dirty="0"/>
              <a:t>W naszym przedszkolu dostęp do </a:t>
            </a:r>
            <a:r>
              <a:rPr lang="pl-PL" dirty="0" err="1"/>
              <a:t>internetu</a:t>
            </a:r>
            <a:r>
              <a:rPr lang="pl-PL" dirty="0"/>
              <a:t> mają tylko osoby dorosłe i to one decydują o tym, co </a:t>
            </a:r>
            <a:r>
              <a:rPr lang="pl-PL" dirty="0" err="1"/>
              <a:t>ogladacie</a:t>
            </a:r>
            <a:r>
              <a:rPr lang="pl-PL" dirty="0"/>
              <a:t>, czego słuchacie.</a:t>
            </a:r>
          </a:p>
          <a:p>
            <a:pPr>
              <a:buClr>
                <a:srgbClr val="000000"/>
              </a:buClr>
            </a:pPr>
            <a:r>
              <a:rPr lang="pl-PL" dirty="0"/>
              <a:t>Dorośli dbają o to, aby były to treści, które są odpowiednie dla waszego wieku.</a:t>
            </a:r>
          </a:p>
          <a:p>
            <a:pPr>
              <a:buClr>
                <a:srgbClr val="000000"/>
              </a:buClr>
            </a:pPr>
            <a:r>
              <a:rPr lang="pl-PL" dirty="0"/>
              <a:t>Dorośli w przedszkolu uczą was jak bezpiecznie korzystać z </a:t>
            </a:r>
            <a:r>
              <a:rPr lang="pl-PL" dirty="0" err="1"/>
              <a:t>internetu</a:t>
            </a:r>
            <a:r>
              <a:rPr lang="pl-PL" dirty="0"/>
              <a:t> i urządzeń </a:t>
            </a:r>
            <a:r>
              <a:rPr lang="pl-PL" dirty="0" err="1"/>
              <a:t>elektronnicznych</a:t>
            </a:r>
          </a:p>
        </p:txBody>
      </p:sp>
      <p:pic>
        <p:nvPicPr>
          <p:cNvPr id="4" name="Obraz 3" descr="Obraz zawierający kreskówka, Kreskówka, tekst, ilustracja&#10;&#10;Opis wygenerowany automatycznie">
            <a:extLst>
              <a:ext uri="{FF2B5EF4-FFF2-40B4-BE49-F238E27FC236}">
                <a16:creationId xmlns="" xmlns:a16="http://schemas.microsoft.com/office/drawing/2014/main" id="{D0CE0755-FFEE-9EF3-28E9-F6131AB65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0"/>
            <a:ext cx="6000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3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="" xmlns:a16="http://schemas.microsoft.com/office/drawing/2014/main" id="{4D4DD4CF-9732-4771-98FE-77886DC915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kreskówka, rysowanie, ilustracja, Kreskówka&#10;&#10;Opis wygenerowany automatycznie">
            <a:extLst>
              <a:ext uri="{FF2B5EF4-FFF2-40B4-BE49-F238E27FC236}">
                <a16:creationId xmlns="" xmlns:a16="http://schemas.microsoft.com/office/drawing/2014/main" id="{D189AF9D-D796-E3CD-794E-069925EF0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60" r="-2" b="4414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="" xmlns:a16="http://schemas.microsoft.com/office/drawing/2014/main" id="{A2861A9C-C970-4FFE-B67C-222B6F5732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2FDF82E-EBD8-4EC5-AD10-CD9E70EE85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Content Placeholder 7">
            <a:extLst>
              <a:ext uri="{FF2B5EF4-FFF2-40B4-BE49-F238E27FC236}">
                <a16:creationId xmlns="" xmlns:a16="http://schemas.microsoft.com/office/drawing/2014/main" id="{807467AE-F50C-6A27-C8B8-2407C02C7E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77117" y="1007067"/>
            <a:ext cx="3352128" cy="443110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1800" dirty="0"/>
              <a:t>Jeśli </a:t>
            </a:r>
            <a:r>
              <a:rPr lang="en-US" sz="1800" dirty="0" err="1"/>
              <a:t>widzicie</a:t>
            </a:r>
            <a:r>
              <a:rPr lang="en-US" sz="1800" dirty="0"/>
              <a:t>, </a:t>
            </a:r>
            <a:r>
              <a:rPr lang="en-US" sz="1800" dirty="0" err="1"/>
              <a:t>że</a:t>
            </a:r>
            <a:r>
              <a:rPr lang="en-US" sz="1800" dirty="0"/>
              <a:t> </a:t>
            </a:r>
            <a:r>
              <a:rPr lang="en-US" sz="1800" dirty="0" err="1"/>
              <a:t>ktoś</a:t>
            </a:r>
            <a:r>
              <a:rPr lang="en-US" sz="1800" dirty="0"/>
              <a:t> </a:t>
            </a:r>
            <a:r>
              <a:rPr lang="en-US" sz="1800" dirty="0" err="1"/>
              <a:t>dorosły</a:t>
            </a:r>
            <a:r>
              <a:rPr lang="en-US" sz="1800" dirty="0"/>
              <a:t> </a:t>
            </a:r>
            <a:r>
              <a:rPr lang="en-US" sz="1800" dirty="0" err="1"/>
              <a:t>robi</a:t>
            </a:r>
            <a:r>
              <a:rPr lang="en-US" sz="1800" dirty="0"/>
              <a:t> </a:t>
            </a:r>
            <a:r>
              <a:rPr lang="en-US" sz="1800" dirty="0" err="1"/>
              <a:t>komuś</a:t>
            </a:r>
            <a:r>
              <a:rPr lang="en-US" sz="1800" dirty="0"/>
              <a:t> </a:t>
            </a:r>
            <a:r>
              <a:rPr lang="en-US" sz="1800" dirty="0" err="1"/>
              <a:t>coś</a:t>
            </a:r>
            <a:r>
              <a:rPr lang="en-US" sz="1800" dirty="0"/>
              <a:t> </a:t>
            </a:r>
            <a:r>
              <a:rPr lang="en-US" sz="1800" dirty="0" err="1"/>
              <a:t>złego</a:t>
            </a:r>
            <a:r>
              <a:rPr lang="en-US" sz="1800" dirty="0"/>
              <a:t> </a:t>
            </a:r>
            <a:r>
              <a:rPr lang="en-US" sz="1800" dirty="0" err="1"/>
              <a:t>możesz</a:t>
            </a:r>
            <a:r>
              <a:rPr lang="en-US" sz="1800" dirty="0"/>
              <a:t> o </a:t>
            </a:r>
            <a:r>
              <a:rPr lang="en-US" sz="1800" dirty="0" err="1"/>
              <a:t>tym</a:t>
            </a:r>
            <a:r>
              <a:rPr lang="en-US" sz="1800" dirty="0"/>
              <a:t> </a:t>
            </a:r>
            <a:r>
              <a:rPr lang="en-US" sz="1800" dirty="0" err="1"/>
              <a:t>powiedzieć</a:t>
            </a:r>
            <a:r>
              <a:rPr lang="en-US" sz="1800" dirty="0"/>
              <a:t> </a:t>
            </a:r>
            <a:r>
              <a:rPr lang="en-US" sz="1800" dirty="0" err="1"/>
              <a:t>innej</a:t>
            </a:r>
            <a:r>
              <a:rPr lang="en-US" sz="1800" dirty="0"/>
              <a:t> </a:t>
            </a:r>
            <a:r>
              <a:rPr lang="en-US" sz="1800" dirty="0" err="1"/>
              <a:t>osobie</a:t>
            </a:r>
            <a:r>
              <a:rPr lang="en-US" sz="1800" dirty="0"/>
              <a:t> </a:t>
            </a:r>
            <a:r>
              <a:rPr lang="en-US" sz="1800" dirty="0" err="1"/>
              <a:t>dorosłej</a:t>
            </a:r>
            <a:endParaRPr lang="en-US" sz="1800" dirty="0"/>
          </a:p>
          <a:p>
            <a:pPr>
              <a:buClr>
                <a:srgbClr val="000000"/>
              </a:buClr>
            </a:pPr>
            <a:r>
              <a:rPr lang="en-US" sz="1800" dirty="0" err="1"/>
              <a:t>Pamiętajcie</a:t>
            </a:r>
            <a:r>
              <a:rPr lang="en-US" sz="1800" dirty="0"/>
              <a:t> </a:t>
            </a:r>
            <a:r>
              <a:rPr lang="en-US" sz="1800" dirty="0" err="1"/>
              <a:t>nikt</a:t>
            </a:r>
            <a:r>
              <a:rPr lang="en-US" sz="1800" dirty="0"/>
              <a:t> </a:t>
            </a:r>
            <a:r>
              <a:rPr lang="en-US" sz="1800" dirty="0" err="1"/>
              <a:t>nie</a:t>
            </a:r>
            <a:r>
              <a:rPr lang="en-US" sz="1800" dirty="0"/>
              <a:t> </a:t>
            </a:r>
            <a:r>
              <a:rPr lang="en-US" sz="1800" dirty="0" err="1"/>
              <a:t>może</a:t>
            </a:r>
            <a:r>
              <a:rPr lang="en-US" sz="1800" dirty="0"/>
              <a:t> was </a:t>
            </a:r>
            <a:r>
              <a:rPr lang="en-US" sz="1800" dirty="0" err="1"/>
              <a:t>bić</a:t>
            </a:r>
            <a:r>
              <a:rPr lang="en-US" sz="1800" dirty="0"/>
              <a:t>, </a:t>
            </a:r>
            <a:r>
              <a:rPr lang="en-US" sz="1800" dirty="0" err="1"/>
              <a:t>krzyczeć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was I nazywać </a:t>
            </a:r>
            <a:r>
              <a:rPr lang="en-US" sz="1800" dirty="0" err="1"/>
              <a:t>brzydko</a:t>
            </a:r>
            <a:r>
              <a:rPr lang="en-US" sz="1800" dirty="0"/>
              <a:t>, </a:t>
            </a:r>
            <a:r>
              <a:rPr lang="en-US" sz="1800" dirty="0" err="1"/>
              <a:t>czy</a:t>
            </a:r>
            <a:r>
              <a:rPr lang="en-US" sz="1800" dirty="0"/>
              <a:t> to </a:t>
            </a:r>
            <a:r>
              <a:rPr lang="en-US" sz="1800" dirty="0" err="1"/>
              <a:t>dziecko</a:t>
            </a:r>
            <a:r>
              <a:rPr lang="en-US" sz="1800" dirty="0"/>
              <a:t> </a:t>
            </a:r>
            <a:r>
              <a:rPr lang="en-US" sz="1800" dirty="0" err="1"/>
              <a:t>czy</a:t>
            </a:r>
            <a:r>
              <a:rPr lang="en-US" sz="1800" dirty="0"/>
              <a:t> </a:t>
            </a:r>
            <a:r>
              <a:rPr lang="en-US" sz="1800" dirty="0" err="1"/>
              <a:t>dorosły</a:t>
            </a:r>
            <a:endParaRPr lang="en-US" sz="1800" dirty="0"/>
          </a:p>
          <a:p>
            <a:pPr>
              <a:buClr>
                <a:srgbClr val="000000"/>
              </a:buClr>
            </a:pPr>
            <a:r>
              <a:rPr lang="en-US" sz="1800" dirty="0"/>
              <a:t>Jeśli </a:t>
            </a:r>
            <a:r>
              <a:rPr lang="en-US" sz="1800" dirty="0" err="1"/>
              <a:t>ktoś</a:t>
            </a:r>
            <a:r>
              <a:rPr lang="en-US" sz="1800" dirty="0"/>
              <a:t> </a:t>
            </a:r>
            <a:r>
              <a:rPr lang="en-US" sz="1800" dirty="0" err="1"/>
              <a:t>tak</a:t>
            </a:r>
            <a:r>
              <a:rPr lang="en-US" sz="1800" dirty="0"/>
              <a:t> </a:t>
            </a:r>
            <a:r>
              <a:rPr lang="en-US" sz="1800" dirty="0" err="1"/>
              <a:t>się</a:t>
            </a:r>
            <a:r>
              <a:rPr lang="en-US" sz="1800" dirty="0"/>
              <a:t> </a:t>
            </a:r>
            <a:r>
              <a:rPr lang="en-US" sz="1800" dirty="0" err="1"/>
              <a:t>wobec</a:t>
            </a:r>
            <a:r>
              <a:rPr lang="en-US" sz="1800" dirty="0"/>
              <a:t> was </a:t>
            </a:r>
            <a:r>
              <a:rPr lang="en-US" sz="1800" dirty="0" err="1"/>
              <a:t>zachowuje</a:t>
            </a:r>
            <a:r>
              <a:rPr lang="en-US" sz="1800" dirty="0"/>
              <a:t> </a:t>
            </a:r>
            <a:r>
              <a:rPr lang="en-US" sz="1800" dirty="0" err="1"/>
              <a:t>zawsze</a:t>
            </a:r>
            <a:r>
              <a:rPr lang="en-US" sz="1800" dirty="0"/>
              <a:t> </a:t>
            </a:r>
            <a:r>
              <a:rPr lang="en-US" sz="1800" dirty="0" err="1"/>
              <a:t>możecie</a:t>
            </a:r>
            <a:r>
              <a:rPr lang="en-US" sz="1800" dirty="0"/>
              <a:t> o </a:t>
            </a:r>
            <a:r>
              <a:rPr lang="en-US" sz="1800" dirty="0" err="1"/>
              <a:t>tym</a:t>
            </a:r>
            <a:r>
              <a:rPr lang="en-US" sz="1800" dirty="0"/>
              <a:t> </a:t>
            </a:r>
            <a:r>
              <a:rPr lang="en-US" sz="1800" dirty="0" err="1"/>
              <a:t>powiedzieć</a:t>
            </a:r>
            <a:r>
              <a:rPr lang="en-US" sz="1800" dirty="0"/>
              <a:t> </a:t>
            </a:r>
            <a:r>
              <a:rPr lang="en-US" sz="1800" dirty="0" err="1"/>
              <a:t>każdemu</a:t>
            </a:r>
            <a:r>
              <a:rPr lang="en-US" sz="1800" dirty="0"/>
              <a:t> </a:t>
            </a:r>
            <a:r>
              <a:rPr lang="en-US" sz="1800" dirty="0" err="1"/>
              <a:t>dorosłemu</a:t>
            </a:r>
            <a:r>
              <a:rPr lang="en-US" sz="1800" dirty="0"/>
              <a:t> w </a:t>
            </a:r>
            <a:r>
              <a:rPr lang="en-US" sz="1800" dirty="0" err="1"/>
              <a:t>przedszkolu</a:t>
            </a:r>
            <a:r>
              <a:rPr lang="en-US" sz="1800" dirty="0"/>
              <a:t>: </a:t>
            </a:r>
            <a:r>
              <a:rPr lang="en-US" sz="1800" dirty="0" err="1"/>
              <a:t>nauczycielowi</a:t>
            </a:r>
            <a:r>
              <a:rPr lang="en-US" sz="1800" dirty="0"/>
              <a:t>, </a:t>
            </a:r>
            <a:r>
              <a:rPr lang="en-US" sz="1800" dirty="0" err="1"/>
              <a:t>pani</a:t>
            </a:r>
            <a:r>
              <a:rPr lang="en-US" sz="1800" dirty="0"/>
              <a:t> </a:t>
            </a:r>
            <a:r>
              <a:rPr lang="en-US" sz="1800" dirty="0" err="1"/>
              <a:t>woźnej</a:t>
            </a:r>
            <a:r>
              <a:rPr lang="en-US" sz="1800" dirty="0"/>
              <a:t> a </a:t>
            </a:r>
            <a:r>
              <a:rPr lang="en-US" sz="1800" dirty="0" err="1"/>
              <a:t>nawt</a:t>
            </a:r>
            <a:r>
              <a:rPr lang="en-US" sz="1800" dirty="0"/>
              <a:t> Pani </a:t>
            </a:r>
            <a:r>
              <a:rPr lang="en-US" sz="1800" dirty="0" err="1"/>
              <a:t>dyrektor</a:t>
            </a:r>
            <a:r>
              <a:rPr lang="en-US" sz="1800" dirty="0"/>
              <a:t>.</a:t>
            </a:r>
          </a:p>
          <a:p>
            <a:pPr marL="0" indent="0">
              <a:buClr>
                <a:srgbClr val="000000"/>
              </a:buClr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9088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4D4DD4CF-9732-4771-98FE-77886DC915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rysowanie, ilustracja, clipart, ubrania&#10;&#10;Opis wygenerowany automatycznie">
            <a:extLst>
              <a:ext uri="{FF2B5EF4-FFF2-40B4-BE49-F238E27FC236}">
                <a16:creationId xmlns="" xmlns:a16="http://schemas.microsoft.com/office/drawing/2014/main" id="{AEC8B5D6-07F0-39FF-32FC-B19ADBF48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9" r="8216" b="1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2861A9C-C970-4FFE-B67C-222B6F5732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2FDF82E-EBD8-4EC5-AD10-CD9E70EE85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B0F4F3B0-49CE-7CA3-7527-A0E9D48CF7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6824" y="1812910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Jeżeli</a:t>
            </a:r>
            <a:r>
              <a:rPr lang="en-US" sz="1800" dirty="0"/>
              <a:t> </a:t>
            </a:r>
            <a:r>
              <a:rPr lang="en-US" sz="1800" dirty="0" err="1"/>
              <a:t>jesteście</a:t>
            </a:r>
            <a:r>
              <a:rPr lang="en-US" sz="1800" dirty="0"/>
              <a:t> </a:t>
            </a:r>
            <a:r>
              <a:rPr lang="en-US" sz="1800" dirty="0" err="1"/>
              <a:t>smutni</a:t>
            </a:r>
            <a:r>
              <a:rPr lang="en-US" sz="1800" dirty="0"/>
              <a:t>, jest Wam </a:t>
            </a:r>
            <a:r>
              <a:rPr lang="en-US" sz="1800" dirty="0" err="1"/>
              <a:t>źle</a:t>
            </a:r>
            <a:r>
              <a:rPr lang="en-US" sz="1800" dirty="0"/>
              <a:t>, </a:t>
            </a:r>
            <a:r>
              <a:rPr lang="en-US" sz="1800" dirty="0" err="1"/>
              <a:t>chce</a:t>
            </a:r>
            <a:r>
              <a:rPr lang="en-US" sz="1800" dirty="0"/>
              <a:t> </a:t>
            </a:r>
            <a:r>
              <a:rPr lang="en-US" sz="1800" dirty="0" err="1"/>
              <a:t>wam</a:t>
            </a:r>
            <a:r>
              <a:rPr lang="en-US" sz="1800" dirty="0"/>
              <a:t> </a:t>
            </a:r>
            <a:r>
              <a:rPr lang="en-US" sz="1800" dirty="0" err="1"/>
              <a:t>się</a:t>
            </a:r>
            <a:r>
              <a:rPr lang="en-US" sz="1800" dirty="0"/>
              <a:t> </a:t>
            </a:r>
            <a:r>
              <a:rPr lang="en-US" sz="1800" dirty="0" err="1"/>
              <a:t>płakać</a:t>
            </a:r>
            <a:r>
              <a:rPr lang="en-US" sz="1800" dirty="0"/>
              <a:t> to </a:t>
            </a:r>
            <a:r>
              <a:rPr lang="en-US" sz="1800" dirty="0" err="1"/>
              <a:t>zawsze</a:t>
            </a:r>
            <a:r>
              <a:rPr lang="en-US" sz="1800" dirty="0"/>
              <a:t> </a:t>
            </a:r>
            <a:r>
              <a:rPr lang="en-US" sz="1800" dirty="0" err="1"/>
              <a:t>możecie</a:t>
            </a:r>
            <a:r>
              <a:rPr lang="en-US" sz="1800" dirty="0"/>
              <a:t> </a:t>
            </a:r>
            <a:r>
              <a:rPr lang="en-US" sz="1800" dirty="0" err="1"/>
              <a:t>poprosić</a:t>
            </a:r>
            <a:r>
              <a:rPr lang="en-US" sz="1800" dirty="0"/>
              <a:t> o </a:t>
            </a:r>
            <a:r>
              <a:rPr lang="en-US" sz="1800" dirty="0" err="1"/>
              <a:t>pommoc</a:t>
            </a:r>
            <a:r>
              <a:rPr lang="en-US" sz="1800" dirty="0"/>
              <a:t> I </a:t>
            </a:r>
            <a:r>
              <a:rPr lang="en-US" sz="1800" dirty="0" err="1"/>
              <a:t>wsparcie</a:t>
            </a:r>
            <a:r>
              <a:rPr lang="en-US" sz="1800" dirty="0"/>
              <a:t> </a:t>
            </a:r>
            <a:r>
              <a:rPr lang="en-US" sz="1800" dirty="0" err="1"/>
              <a:t>każdego</a:t>
            </a:r>
            <a:r>
              <a:rPr lang="en-US" sz="1800" dirty="0"/>
              <a:t> </a:t>
            </a:r>
            <a:r>
              <a:rPr lang="en-US" sz="1800" dirty="0" err="1"/>
              <a:t>dorosłego</a:t>
            </a:r>
            <a:r>
              <a:rPr lang="en-US" sz="1800" dirty="0"/>
              <a:t> w </a:t>
            </a:r>
            <a:r>
              <a:rPr lang="en-US" sz="1800" dirty="0" err="1"/>
              <a:t>przedszkolu</a:t>
            </a:r>
            <a:r>
              <a:rPr lang="en-US" sz="1800" dirty="0" smtClean="0"/>
              <a:t>.</a:t>
            </a:r>
            <a:endParaRPr lang="pl-PL" sz="1800" dirty="0" smtClean="0"/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 err="1"/>
              <a:t>Każdy</a:t>
            </a:r>
            <a:r>
              <a:rPr lang="en-US" sz="1800" dirty="0"/>
              <a:t> Wam </a:t>
            </a:r>
            <a:r>
              <a:rPr lang="en-US" sz="1800" dirty="0" err="1"/>
              <a:t>pomoże</a:t>
            </a:r>
            <a:r>
              <a:rPr lang="en-US" sz="1800" dirty="0"/>
              <a:t> </a:t>
            </a:r>
            <a:r>
              <a:rPr lang="en-US" sz="1800" dirty="0" err="1"/>
              <a:t>bo</a:t>
            </a:r>
            <a:r>
              <a:rPr lang="en-US" sz="1800" dirty="0"/>
              <a:t> </a:t>
            </a:r>
            <a:r>
              <a:rPr lang="en-US" sz="1800" dirty="0" err="1"/>
              <a:t>chce</a:t>
            </a:r>
            <a:r>
              <a:rPr lang="en-US" sz="1800" dirty="0"/>
              <a:t> I </a:t>
            </a:r>
            <a:r>
              <a:rPr lang="en-US" sz="1800" dirty="0" err="1"/>
              <a:t>może</a:t>
            </a:r>
            <a:r>
              <a:rPr lang="en-US" sz="1800" dirty="0"/>
              <a:t> to </a:t>
            </a:r>
            <a:r>
              <a:rPr lang="en-US" sz="1800" dirty="0" err="1"/>
              <a:t>zrobić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01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="" xmlns:a16="http://schemas.microsoft.com/office/drawing/2014/main" id="{48FE65CB-EFD8-497D-A30A-093E20EACB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tekst, Czcionka, plakat, projekt graficzny&#10;&#10;Opis wygenerowany automatycznie">
            <a:extLst>
              <a:ext uri="{FF2B5EF4-FFF2-40B4-BE49-F238E27FC236}">
                <a16:creationId xmlns="" xmlns:a16="http://schemas.microsoft.com/office/drawing/2014/main" id="{E9A09B3D-F00A-76E0-4E17-155A396F1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877" y="772532"/>
            <a:ext cx="7368665" cy="5099026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="" xmlns:a16="http://schemas.microsoft.com/office/drawing/2014/main" id="{00E374F5-52B2-4260-8B1C-54237931F0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5CA97C3-3B19-DFEF-2342-91E706355B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1800"/>
              <a:t>Jeśli dorośli w domu lub przedszkolu nie mogą lub nie chcą Wam pomóc możecie zadzwonić pod numer telefonu:</a:t>
            </a:r>
          </a:p>
          <a:p>
            <a:pPr>
              <a:buClr>
                <a:srgbClr val="000000"/>
              </a:buClr>
            </a:pPr>
            <a:r>
              <a:rPr lang="pl-PL" sz="1800">
                <a:ea typeface="+mn-lt"/>
                <a:cs typeface="+mn-lt"/>
              </a:rPr>
              <a:t>800 12 12 12</a:t>
            </a:r>
            <a:endParaRPr lang="pl-PL" sz="1800"/>
          </a:p>
          <a:p>
            <a:pPr>
              <a:buClr>
                <a:srgbClr val="000000"/>
              </a:buClr>
            </a:pPr>
            <a:r>
              <a:rPr lang="pl-PL" sz="1800"/>
              <a:t>116 111</a:t>
            </a:r>
          </a:p>
          <a:p>
            <a:pPr marL="0" indent="0">
              <a:buClr>
                <a:srgbClr val="000000"/>
              </a:buClr>
              <a:buNone/>
            </a:pP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1055193772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</TotalTime>
  <Words>269</Words>
  <Application>Microsoft Office PowerPoint</Application>
  <PresentationFormat>Panoramiczny</PresentationFormat>
  <Paragraphs>20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Tw Cen MT</vt:lpstr>
      <vt:lpstr>Kropla</vt:lpstr>
      <vt:lpstr>Standardy ochrony małoletnich w naszym przedszkolu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Vice Dyrektor</dc:creator>
  <cp:lastModifiedBy>Konto Microsoft</cp:lastModifiedBy>
  <cp:revision>265</cp:revision>
  <dcterms:created xsi:type="dcterms:W3CDTF">2024-02-15T14:24:10Z</dcterms:created>
  <dcterms:modified xsi:type="dcterms:W3CDTF">2024-02-16T08:27:29Z</dcterms:modified>
</cp:coreProperties>
</file>